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7BEBFD-6861-4581-9431-135EDBB5D8C2}" type="datetimeFigureOut">
              <a:rPr lang="en-AU" smtClean="0"/>
              <a:t>29/04/2013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85D14C9-BC31-452C-B5F2-1F19939946A8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5442322"/>
            <a:ext cx="472918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Media in Nazi Germany</a:t>
            </a:r>
            <a:b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</a:br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Tan Jun Xiang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30" name="Picture 6" descr="http://www.anywhen.com/wp-content/uploads/2012/11/4585446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113" y="116632"/>
            <a:ext cx="3661919" cy="275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unmuseum.org/hitlerwi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112" y="2996952"/>
            <a:ext cx="3661920" cy="237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upload.wikimedia.org/wikipedia/commons/6/67/Bundesarchiv_Bild_102-17049,_Joseph_Goebbels_sprich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141857"/>
            <a:ext cx="3704340" cy="530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741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0"/>
            <a:ext cx="206979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Censorship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23220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Rampant in Nazi Germany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Minister of Propaganda/Enlightenment, Joseph Goebbels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Newspapers, radio and all forms of media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Art by Jews banned.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‘Out of the ordinary’, punishable by death.</a:t>
            </a:r>
            <a:endParaRPr lang="en-AU" sz="1600" dirty="0"/>
          </a:p>
        </p:txBody>
      </p:sp>
      <p:pic>
        <p:nvPicPr>
          <p:cNvPr id="3076" name="Picture 4" descr="http://www.history.co.uk/explore-history/ww2/nazi-germany/photo-gallery/galleryImage/017/largeImage/hitler-in-sudetenland-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511" y="1846659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648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6967" y="0"/>
            <a:ext cx="21756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Propaganda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23220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Nobody could read/see anything that was hostile/damaging to Nazis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Views of Nazis put across in the most persuasive way possible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Reich Chamber of Commerce in 1933:</a:t>
            </a:r>
            <a:br>
              <a:rPr lang="en-US" sz="1600" dirty="0" smtClean="0"/>
            </a:br>
            <a:r>
              <a:rPr lang="en-US" sz="1600" dirty="0" smtClean="0"/>
              <a:t>Art, Literature, Music, Radio, Film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Book burnings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Films on: Jews, Greatness of Hitler, Way to live as a Good Nazi.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Comedies for ‘lighter look’, Goebbels</a:t>
            </a:r>
          </a:p>
          <a:p>
            <a:pPr marL="285750" indent="-285750">
              <a:buFont typeface="Arial" pitchFamily="34" charset="0"/>
              <a:buChar char="•"/>
            </a:pPr>
            <a:endParaRPr lang="en-AU" sz="1600" dirty="0"/>
          </a:p>
        </p:txBody>
      </p:sp>
      <p:pic>
        <p:nvPicPr>
          <p:cNvPr id="4" name="Picture 2" descr="http://fcit.usf.edu/holocaust/gifs/016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397" y="2348880"/>
            <a:ext cx="4486275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77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8555" y="0"/>
            <a:ext cx="10951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Films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23220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Anti-Semitism and Indoctrination, all controlled by Goebbels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Eternal Jew and Jew Sub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Hitlerjunge</a:t>
            </a:r>
            <a:r>
              <a:rPr lang="en-US" sz="1600" dirty="0" smtClean="0"/>
              <a:t> </a:t>
            </a:r>
            <a:r>
              <a:rPr lang="en-US" sz="1600" dirty="0" err="1" smtClean="0"/>
              <a:t>Quex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Many of these films, were not successes</a:t>
            </a:r>
          </a:p>
          <a:p>
            <a:pPr marL="285750" indent="-285750">
              <a:buFont typeface="Arial" pitchFamily="34" charset="0"/>
              <a:buChar char="•"/>
            </a:pPr>
            <a:endParaRPr lang="en-AU" sz="1600" dirty="0"/>
          </a:p>
        </p:txBody>
      </p:sp>
      <p:pic>
        <p:nvPicPr>
          <p:cNvPr id="5122" name="Picture 2" descr="http://library.thinkquest.org/C0111500/ww2/media/images/posters/ewigeju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628800"/>
            <a:ext cx="324802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427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6114" y="0"/>
            <a:ext cx="11400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Radio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23220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Eugen</a:t>
            </a:r>
            <a:r>
              <a:rPr lang="en-US" sz="1600" dirty="0" smtClean="0"/>
              <a:t> </a:t>
            </a:r>
            <a:r>
              <a:rPr lang="en-US" sz="1600" dirty="0" err="1" smtClean="0"/>
              <a:t>Hadamowsky</a:t>
            </a:r>
            <a:r>
              <a:rPr lang="en-US" sz="1600" dirty="0" smtClean="0"/>
              <a:t>, head of the Chamber of Radio.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Removed anyone on radio against the Nazis.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National pride, patriotism, pride in Hitler, Aryan pride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Cheap radios, ‘People’s Receivers’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During WWII, treason if one listened to overseas broadcasts</a:t>
            </a:r>
            <a:endParaRPr lang="en-AU" sz="1600" dirty="0"/>
          </a:p>
        </p:txBody>
      </p:sp>
      <p:pic>
        <p:nvPicPr>
          <p:cNvPr id="6146" name="Picture 2" descr="http://www.dra.de/rundfunkgeschichte/bildergalerie/bilder/hadamov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272" y="1867246"/>
            <a:ext cx="5715000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02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0"/>
            <a:ext cx="22355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Newspapers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23220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Racially clean, Journalists that were Jewish, Liberal fired.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Remaining, Nazi citizenship test.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Nazis banned production of any newspaper from Jews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Nazi Newspapers did well after January 1933</a:t>
            </a:r>
            <a:endParaRPr lang="en-AU" sz="1600" dirty="0"/>
          </a:p>
        </p:txBody>
      </p:sp>
      <p:pic>
        <p:nvPicPr>
          <p:cNvPr id="7170" name="Picture 2" descr="http://upload.wikimedia.org/wikipedia/en/thumb/f/fa/Stuermer1934.gif/220px-Stuermer19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4" y="1614515"/>
            <a:ext cx="3548695" cy="483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7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4438" y="0"/>
            <a:ext cx="227389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Bibliography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3220"/>
            <a:ext cx="5737225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138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1819</TotalTime>
  <Words>171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 Xiang TAN</dc:creator>
  <cp:lastModifiedBy>Jun Xiang TAN</cp:lastModifiedBy>
  <cp:revision>9</cp:revision>
  <dcterms:created xsi:type="dcterms:W3CDTF">2013-04-29T06:32:49Z</dcterms:created>
  <dcterms:modified xsi:type="dcterms:W3CDTF">2013-04-30T12:52:42Z</dcterms:modified>
</cp:coreProperties>
</file>